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59" r:id="rId11"/>
    <p:sldId id="261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2231" autoAdjust="0"/>
  </p:normalViewPr>
  <p:slideViewPr>
    <p:cSldViewPr snapToGrid="0">
      <p:cViewPr varScale="1">
        <p:scale>
          <a:sx n="70" d="100"/>
          <a:sy n="70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2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67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1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86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7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6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6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3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4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7086-EB3E-429E-A12B-2BAC44B72A0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E09876-B85F-42D7-A5EE-A7A753E5C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24186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РЕКОМЕНДАЦИИ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96" y="3042590"/>
            <a:ext cx="6776269" cy="29720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5029" y="6014638"/>
            <a:ext cx="7766936" cy="1096899"/>
          </a:xfrm>
        </p:spPr>
        <p:txBody>
          <a:bodyPr/>
          <a:lstStyle/>
          <a:p>
            <a:pPr algn="ctr"/>
            <a:r>
              <a:rPr lang="ru-RU" b="1" dirty="0" smtClean="0"/>
              <a:t>                   Рекомендации составлены </a:t>
            </a:r>
          </a:p>
          <a:p>
            <a:pPr algn="ctr"/>
            <a:r>
              <a:rPr lang="ru-RU" b="1" dirty="0" smtClean="0"/>
              <a:t>                   Румянцевой Татьяной Николаевной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06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кинезиологические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упражнения (гимнастика мозга)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3081"/>
            <a:ext cx="8596668" cy="4258282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Применение </a:t>
            </a:r>
            <a:r>
              <a:rPr lang="ru-RU" sz="3200" dirty="0" err="1" smtClean="0"/>
              <a:t>кинезиологических</a:t>
            </a:r>
            <a:r>
              <a:rPr lang="ru-RU" sz="3200" dirty="0" smtClean="0"/>
              <a:t>  </a:t>
            </a:r>
            <a:r>
              <a:rPr lang="ru-RU" sz="3200" dirty="0"/>
              <a:t>упражнений </a:t>
            </a:r>
            <a:r>
              <a:rPr lang="ru-RU" sz="3200" dirty="0" smtClean="0"/>
              <a:t>развивает как левое, так и правое полушарие. Улучшают мыслительную деятельность, способствуют улучшению памяти, внимания, развитию речи, снижают утомляемость.</a:t>
            </a:r>
            <a:endParaRPr lang="ru-RU" sz="3200" dirty="0"/>
          </a:p>
          <a:p>
            <a:r>
              <a:rPr lang="ru-RU" sz="3200" b="1" i="1" dirty="0"/>
              <a:t>«Колечко»</a:t>
            </a:r>
            <a:r>
              <a:rPr lang="ru-RU" sz="3200" i="1" dirty="0"/>
              <a:t> - </a:t>
            </a:r>
            <a:r>
              <a:rPr lang="ru-RU" sz="3200" dirty="0"/>
              <a:t>поочерёдно перебирать пальцы рук, соединяя в кольцо с большим пальцем</a:t>
            </a:r>
            <a:r>
              <a:rPr lang="ru-RU" sz="3200" dirty="0" smtClean="0"/>
              <a:t>.</a:t>
            </a:r>
          </a:p>
          <a:p>
            <a:r>
              <a:rPr lang="ru-RU" sz="3200" b="1" i="1" dirty="0" smtClean="0"/>
              <a:t>«</a:t>
            </a:r>
            <a:r>
              <a:rPr lang="ru-RU" sz="3200" b="1" i="1" dirty="0"/>
              <a:t>Кулак –</a:t>
            </a:r>
            <a:r>
              <a:rPr lang="ru-RU" sz="3200" b="1" dirty="0"/>
              <a:t> </a:t>
            </a:r>
            <a:r>
              <a:rPr lang="ru-RU" sz="3200" b="1" i="1" dirty="0"/>
              <a:t>ребро – ладонь»</a:t>
            </a:r>
            <a:r>
              <a:rPr lang="ru-RU" sz="3200" i="1" dirty="0"/>
              <a:t> - </a:t>
            </a:r>
            <a:r>
              <a:rPr lang="ru-RU" sz="3200" dirty="0"/>
              <a:t>последовательно менять три </a:t>
            </a:r>
            <a:r>
              <a:rPr lang="ru-RU" sz="3200" dirty="0" smtClean="0"/>
              <a:t>положения сначала правой рукой, потом левой, затем двумя руками вместе.</a:t>
            </a:r>
          </a:p>
          <a:p>
            <a:r>
              <a:rPr lang="ru-RU" sz="3200" b="1" i="1" dirty="0" smtClean="0"/>
              <a:t>«Ухо –</a:t>
            </a:r>
            <a:r>
              <a:rPr lang="ru-RU" sz="3200" b="1" dirty="0" smtClean="0"/>
              <a:t> </a:t>
            </a:r>
            <a:r>
              <a:rPr lang="ru-RU" sz="3200" b="1" i="1" dirty="0" smtClean="0"/>
              <a:t>нос»</a:t>
            </a:r>
            <a:r>
              <a:rPr lang="ru-RU" sz="3200" i="1" dirty="0" smtClean="0"/>
              <a:t> - </a:t>
            </a:r>
            <a:r>
              <a:rPr lang="ru-RU" sz="3200" dirty="0" smtClean="0"/>
              <a:t>левой рукой взяться за кончик носа, правой – за противоположное ухо, затем одновременно опустить руки и поменять их положение.</a:t>
            </a:r>
          </a:p>
          <a:p>
            <a:r>
              <a:rPr lang="ru-RU" sz="3200" b="1" i="1" dirty="0" smtClean="0"/>
              <a:t>«Симметричные рисунки»</a:t>
            </a:r>
            <a:r>
              <a:rPr lang="ru-RU" sz="3200" i="1" dirty="0" smtClean="0"/>
              <a:t> -</a:t>
            </a:r>
            <a:r>
              <a:rPr lang="ru-RU" sz="3200" dirty="0" smtClean="0"/>
              <a:t> рисовать в воздухе обеими руками зеркальные симметричные рисунки (начинать лучше с круглых предметов. Главное, чтобы ребёнок смотрел во время «рисования» на свою руку).</a:t>
            </a:r>
          </a:p>
          <a:p>
            <a:r>
              <a:rPr lang="ru-RU" sz="3200" b="1" i="1" dirty="0" smtClean="0"/>
              <a:t>«</a:t>
            </a:r>
            <a:r>
              <a:rPr lang="ru-RU" sz="3200" b="1" i="1" dirty="0"/>
              <a:t>Горизонтальная восьмёрка» </a:t>
            </a:r>
            <a:r>
              <a:rPr lang="ru-RU" sz="3200" i="1" dirty="0"/>
              <a:t>- </a:t>
            </a:r>
            <a:r>
              <a:rPr lang="ru-RU" sz="3200" dirty="0"/>
              <a:t>нарисовать в воздухе в горизонтальной плоскости цифру 8 три раза – сначала одной рукой, потом другой, затем обеими руками.</a:t>
            </a:r>
          </a:p>
          <a:p>
            <a:endParaRPr lang="ru-RU" sz="2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467" y="2259406"/>
            <a:ext cx="1220200" cy="1176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530" y="3912222"/>
            <a:ext cx="2707053" cy="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Упражнения для гармонизации полушарий мозга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«</a:t>
            </a:r>
            <a:r>
              <a:rPr lang="ru-RU" b="1" i="1" dirty="0" smtClean="0"/>
              <a:t>Зеркальное рисование» -</a:t>
            </a:r>
            <a:r>
              <a:rPr lang="ru-RU" dirty="0" smtClean="0"/>
              <a:t>Положите на стол чистый лист бумаги, можно лист бумаги прикрепить к стене, возьмите по карандашу. Рисуйте одновременно обеими руками зеркально-симметричные рисунки, буквы.</a:t>
            </a:r>
          </a:p>
          <a:p>
            <a:r>
              <a:rPr lang="ru-RU" i="1" dirty="0" smtClean="0"/>
              <a:t>При одновременной работе обоих полушарий улучшается эффективность работы мозга.</a:t>
            </a:r>
          </a:p>
          <a:p>
            <a:r>
              <a:rPr lang="ru-RU" b="1" i="1" dirty="0" smtClean="0"/>
              <a:t>«Час другой руки» -</a:t>
            </a:r>
            <a:r>
              <a:rPr lang="ru-RU" dirty="0" smtClean="0"/>
              <a:t> Выберите определённый промежуток времени (10-20 минут) и договоритесь, что пока не зазвенит будильник, всё нужно будет делать не ведущей рукой.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17" y="4807974"/>
            <a:ext cx="2316726" cy="1617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414" y="4807974"/>
            <a:ext cx="2156067" cy="1566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157884" y="4937071"/>
            <a:ext cx="2580538" cy="16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73456"/>
            <a:ext cx="8596668" cy="10569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ВНИМАНИЕ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24" y="2444227"/>
            <a:ext cx="3997676" cy="30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ПАЛЬЧИКОВАЯ ГИМНАСТИКА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Пальчиковая гимнастика, проводимая ежедневно, способствует развитию мелкой моторики, речи, основных психических </a:t>
            </a:r>
            <a:r>
              <a:rPr lang="ru-RU" sz="2800" dirty="0" smtClean="0"/>
              <a:t>процессов.</a:t>
            </a:r>
          </a:p>
          <a:p>
            <a:r>
              <a:rPr lang="ru-RU" sz="2800" dirty="0"/>
              <a:t>Двигательная активность кисти увеличивает запас слов, способствует осмысленному их использованию.</a:t>
            </a:r>
          </a:p>
          <a:p>
            <a:r>
              <a:rPr lang="ru-RU" sz="2800" dirty="0"/>
              <a:t>	К концу дошкольного возраста кисти рук ребёнка становятся более подвижными и гибкими, что способствует успешному овладению навыками письма в будущем.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588" y="4675239"/>
            <a:ext cx="2182761" cy="21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1960"/>
            <a:ext cx="8596668" cy="73152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Пальчиковые игры в режиме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3480"/>
            <a:ext cx="8596668" cy="541652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Этот пальчик хочет спать,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Этот пальчик прыг в кровать,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Этот пальчик прикорнул,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Этот пальчик уж уснул.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Встали пальчики.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Ура!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детский сад идти пора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b="1" i="1" dirty="0"/>
              <a:t>С добрым утром, глазки!</a:t>
            </a:r>
            <a:r>
              <a:rPr lang="ru-RU" i="1" dirty="0"/>
              <a:t> </a:t>
            </a:r>
            <a:r>
              <a:rPr lang="ru-RU" dirty="0"/>
              <a:t>(поглаживаем веки глаз)</a:t>
            </a:r>
          </a:p>
          <a:p>
            <a:r>
              <a:rPr lang="ru-RU" b="1" i="1" dirty="0"/>
              <a:t>Вы проснулись?</a:t>
            </a:r>
            <a:r>
              <a:rPr lang="ru-RU" i="1" dirty="0"/>
              <a:t> </a:t>
            </a:r>
            <a:r>
              <a:rPr lang="ru-RU" dirty="0"/>
              <a:t>(«смотрим в бинокль»)</a:t>
            </a:r>
          </a:p>
          <a:p>
            <a:r>
              <a:rPr lang="ru-RU" b="1" i="1" dirty="0"/>
              <a:t>С добрым утром, ушки!</a:t>
            </a:r>
            <a:r>
              <a:rPr lang="ru-RU" i="1" dirty="0"/>
              <a:t> </a:t>
            </a:r>
            <a:r>
              <a:rPr lang="ru-RU" dirty="0"/>
              <a:t>(поглаживаем ушки)</a:t>
            </a:r>
          </a:p>
          <a:p>
            <a:r>
              <a:rPr lang="ru-RU" b="1" i="1" dirty="0"/>
              <a:t>Вы проснулись?</a:t>
            </a:r>
            <a:r>
              <a:rPr lang="ru-RU" i="1" dirty="0"/>
              <a:t>  </a:t>
            </a:r>
            <a:r>
              <a:rPr lang="ru-RU" dirty="0"/>
              <a:t>(прикладываем ладонь к ушам)</a:t>
            </a:r>
          </a:p>
          <a:p>
            <a:r>
              <a:rPr lang="ru-RU" b="1" i="1" dirty="0"/>
              <a:t>С добрым утром, ручки!</a:t>
            </a:r>
            <a:r>
              <a:rPr lang="ru-RU" i="1" dirty="0"/>
              <a:t> </a:t>
            </a:r>
            <a:r>
              <a:rPr lang="ru-RU" dirty="0"/>
              <a:t>(поглаживаем кисти рук)</a:t>
            </a:r>
          </a:p>
          <a:p>
            <a:r>
              <a:rPr lang="ru-RU" b="1" i="1" dirty="0"/>
              <a:t>Вы проснулись?</a:t>
            </a:r>
            <a:r>
              <a:rPr lang="ru-RU" i="1" dirty="0"/>
              <a:t> </a:t>
            </a:r>
            <a:r>
              <a:rPr lang="ru-RU" dirty="0"/>
              <a:t>(хлопаем в ладоши)</a:t>
            </a:r>
          </a:p>
          <a:p>
            <a:r>
              <a:rPr lang="ru-RU" b="1" i="1" dirty="0"/>
              <a:t>С добрым утром, ножки!</a:t>
            </a:r>
            <a:r>
              <a:rPr lang="ru-RU" i="1" dirty="0"/>
              <a:t> </a:t>
            </a:r>
            <a:r>
              <a:rPr lang="ru-RU" dirty="0"/>
              <a:t>(поглаживаем  ноги)</a:t>
            </a:r>
          </a:p>
          <a:p>
            <a:r>
              <a:rPr lang="ru-RU" b="1" i="1" dirty="0"/>
              <a:t>Вы проснулись?</a:t>
            </a:r>
            <a:r>
              <a:rPr lang="ru-RU" i="1" dirty="0"/>
              <a:t> </a:t>
            </a:r>
            <a:r>
              <a:rPr lang="ru-RU" dirty="0"/>
              <a:t>(притопываем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С добрым утром, солнце!</a:t>
            </a:r>
            <a:r>
              <a:rPr lang="ru-RU" i="1" dirty="0"/>
              <a:t> </a:t>
            </a:r>
            <a:r>
              <a:rPr lang="ru-RU" dirty="0"/>
              <a:t>(руки раскрываются навстречу </a:t>
            </a:r>
            <a:r>
              <a:rPr lang="ru-RU" dirty="0" smtClean="0"/>
              <a:t>солнышку</a:t>
            </a:r>
            <a:r>
              <a:rPr lang="ru-RU" dirty="0"/>
              <a:t>.)</a:t>
            </a:r>
          </a:p>
          <a:p>
            <a:r>
              <a:rPr lang="ru-RU" b="1" i="1" dirty="0"/>
              <a:t>Я проснулась</a:t>
            </a:r>
            <a:r>
              <a:rPr lang="ru-RU" i="1" dirty="0"/>
              <a:t>!</a:t>
            </a:r>
            <a:r>
              <a:rPr lang="ru-RU" dirty="0"/>
              <a:t>(голову слегка запрокинуть и широко улыбнуться)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70" y="2320414"/>
            <a:ext cx="2524432" cy="25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Пальчиковые игры-манипуляции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4999"/>
            <a:ext cx="8596668" cy="4136363"/>
          </a:xfrm>
        </p:spPr>
        <p:txBody>
          <a:bodyPr/>
          <a:lstStyle/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«Ладушки – ладушки», «Сорока – белобока», «Пальчик, пальчик, где ты был?», «Мы делили апельсин», «Этот пальчик хочет спать», «Этот пальчик – дедушка», «1-2-3-4, кто живёт в моей квартире?» </a:t>
            </a:r>
            <a:r>
              <a:rPr lang="ru-RU" sz="2000" i="1" dirty="0"/>
              <a:t>- </a:t>
            </a:r>
            <a:r>
              <a:rPr lang="ru-RU" sz="2000" dirty="0"/>
              <a:t>ребёнок поочерёдно загибает каждый пальчик. </a:t>
            </a:r>
            <a:endParaRPr lang="ru-RU" sz="2000" dirty="0" smtClean="0"/>
          </a:p>
          <a:p>
            <a:r>
              <a:rPr lang="ru-RU" sz="2000" dirty="0" smtClean="0"/>
              <a:t>Эти </a:t>
            </a:r>
            <a:r>
              <a:rPr lang="ru-RU" sz="2000" dirty="0"/>
              <a:t>упражнения он может выполнять самостоятельно или с помощью взрослого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Они развивают воображение: в каждом пальчике ребёнок видит тот или иной образ.</a:t>
            </a:r>
          </a:p>
          <a:p>
            <a:endParaRPr lang="ru-RU" dirty="0"/>
          </a:p>
        </p:txBody>
      </p:sp>
      <p:pic>
        <p:nvPicPr>
          <p:cNvPr id="1026" name="Picture 2" descr="http://karapyziki.net/wp-content/uploads/2013/07/pal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84" y="4651513"/>
            <a:ext cx="2587764" cy="17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41.ru/sites/default/files/field/image/1_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2" y="4759668"/>
            <a:ext cx="1764948" cy="1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56" y="4651513"/>
            <a:ext cx="1464624" cy="2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71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Пальчиковые игры по лексическим темам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6383"/>
            <a:ext cx="8596668" cy="61284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Осень</a:t>
            </a:r>
          </a:p>
          <a:p>
            <a:r>
              <a:rPr lang="ru-RU" dirty="0"/>
              <a:t>Раз, два, три, четыре, пять. Вышел дождик погулять</a:t>
            </a:r>
            <a:r>
              <a:rPr lang="ru-RU" i="1" dirty="0"/>
              <a:t>.(Беспорядочные удары по столу пальчиками обеих рук.)</a:t>
            </a:r>
          </a:p>
          <a:p>
            <a:r>
              <a:rPr lang="ru-RU" dirty="0"/>
              <a:t>Шел неспешно, по привычке, А куда ему спешить</a:t>
            </a:r>
            <a:r>
              <a:rPr lang="ru-RU" i="1" dirty="0"/>
              <a:t>?(“Шагают” средним и указательным пальчиками  обеих рук по столу.)</a:t>
            </a:r>
          </a:p>
          <a:p>
            <a:r>
              <a:rPr lang="ru-RU" dirty="0"/>
              <a:t>Вдруг читает на табличке: “По газону не ходить!”(</a:t>
            </a:r>
            <a:r>
              <a:rPr lang="ru-RU" i="1" dirty="0"/>
              <a:t>Ритмично ударяют то ладонями, то кулачками по столу.)</a:t>
            </a:r>
          </a:p>
          <a:p>
            <a:r>
              <a:rPr lang="ru-RU" dirty="0"/>
              <a:t>Дождь вздохнул тихонько</a:t>
            </a:r>
            <a:r>
              <a:rPr lang="ru-RU" i="1" dirty="0"/>
              <a:t>:(Часто и ритмично бьют в ладоши.)</a:t>
            </a:r>
          </a:p>
          <a:p>
            <a:r>
              <a:rPr lang="ru-RU" dirty="0"/>
              <a:t>-Ох!(</a:t>
            </a:r>
            <a:r>
              <a:rPr lang="ru-RU" i="1" dirty="0"/>
              <a:t>Один хлопок.)</a:t>
            </a:r>
          </a:p>
          <a:p>
            <a:r>
              <a:rPr lang="ru-RU" dirty="0" smtClean="0"/>
              <a:t>И ушел. Газон засох</a:t>
            </a:r>
            <a:r>
              <a:rPr lang="ru-RU" i="1" dirty="0" smtClean="0"/>
              <a:t>.(Ритмичные хлопки по столу.)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Фрукты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/>
              <a:t>Палец толстый и большой В сад за сливами пошёл.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Указательный с порога Указал ему дорогу.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Средний пальчик – самый меткий: Он сбивает сливы с ветки.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Безымянный поедает,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А мизинчик – господинчик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В землю косточки сажает</a:t>
            </a:r>
            <a:r>
              <a:rPr lang="ru-RU" sz="2000" i="1" dirty="0"/>
              <a:t>. (Поочерёдно загибать палец, о котором рассказывается, а затем его разогнуть.)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65" y="2115835"/>
            <a:ext cx="2174828" cy="31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194552"/>
            <a:ext cx="8596668" cy="2140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4552"/>
            <a:ext cx="8596668" cy="62451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Овощи</a:t>
            </a:r>
          </a:p>
          <a:p>
            <a:r>
              <a:rPr lang="ru-RU" sz="2000" dirty="0"/>
              <a:t>В огороде у Федоры</a:t>
            </a:r>
          </a:p>
          <a:p>
            <a:r>
              <a:rPr lang="ru-RU" sz="2000" dirty="0"/>
              <a:t>Растут на грядках помидоры, </a:t>
            </a:r>
          </a:p>
          <a:p>
            <a:r>
              <a:rPr lang="ru-RU" sz="2000" dirty="0"/>
              <a:t>А на грядке у Филата</a:t>
            </a:r>
          </a:p>
          <a:p>
            <a:r>
              <a:rPr lang="ru-RU" sz="2000" dirty="0"/>
              <a:t>Много разного салата.</a:t>
            </a:r>
          </a:p>
          <a:p>
            <a:r>
              <a:rPr lang="ru-RU" sz="2000" dirty="0"/>
              <a:t>У бабушки </a:t>
            </a:r>
            <a:r>
              <a:rPr lang="ru-RU" sz="2000" dirty="0" err="1"/>
              <a:t>Фёклы</a:t>
            </a:r>
            <a:endParaRPr lang="ru-RU" sz="2000" dirty="0"/>
          </a:p>
          <a:p>
            <a:r>
              <a:rPr lang="ru-RU" sz="2000" dirty="0"/>
              <a:t>Четыре грядки свёклы.</a:t>
            </a:r>
          </a:p>
          <a:p>
            <a:r>
              <a:rPr lang="ru-RU" sz="2000" dirty="0"/>
              <a:t>У дядюшки Бориса</a:t>
            </a:r>
          </a:p>
          <a:p>
            <a:r>
              <a:rPr lang="ru-RU" sz="2000" dirty="0"/>
              <a:t>Очень много есть редиса.</a:t>
            </a:r>
          </a:p>
          <a:p>
            <a:r>
              <a:rPr lang="ru-RU" sz="2000" dirty="0"/>
              <a:t>У Маши и Антошки</a:t>
            </a:r>
          </a:p>
          <a:p>
            <a:r>
              <a:rPr lang="ru-RU" sz="2000" dirty="0"/>
              <a:t>Две гряды картошки.</a:t>
            </a:r>
          </a:p>
          <a:p>
            <a:r>
              <a:rPr lang="ru-RU" sz="2000" dirty="0"/>
              <a:t>Раз, два, три, четыре, пять – </a:t>
            </a:r>
          </a:p>
          <a:p>
            <a:r>
              <a:rPr lang="ru-RU" sz="2000" dirty="0"/>
              <a:t>Поможем урожай собрать. </a:t>
            </a:r>
            <a:r>
              <a:rPr lang="ru-RU" sz="2000" i="1" dirty="0"/>
              <a:t>(поочерёдно загибать пальцы</a:t>
            </a:r>
            <a:r>
              <a:rPr lang="ru-RU" sz="2000" dirty="0"/>
              <a:t>)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818" y="1026073"/>
            <a:ext cx="252486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2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553"/>
            <a:ext cx="8596668" cy="12840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Примеры пальчиковых игр из книги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Т.А.Ткаченко</a:t>
            </a: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4541"/>
            <a:ext cx="2709949" cy="38778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9" y="836578"/>
            <a:ext cx="4188184" cy="59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455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62190"/>
            <a:ext cx="4564636" cy="5846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70" y="297868"/>
            <a:ext cx="4804153" cy="62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8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3" y="304800"/>
            <a:ext cx="4814929" cy="61508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22" y="304799"/>
            <a:ext cx="4627440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81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720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РЕКОМЕНДАЦИИ ДЛЯ РОДИТЕЛЕЙ</vt:lpstr>
      <vt:lpstr>ПАЛЬЧИКОВАЯ ГИМНАСТИКА</vt:lpstr>
      <vt:lpstr>Пальчиковые игры в режиме дня</vt:lpstr>
      <vt:lpstr>Пальчиковые игры-манипуляции</vt:lpstr>
      <vt:lpstr>Пальчиковые игры по лексическим темам</vt:lpstr>
      <vt:lpstr>Презентация PowerPoint</vt:lpstr>
      <vt:lpstr>Примеры пальчиковых игр из книги Т.А.Ткаченко</vt:lpstr>
      <vt:lpstr>Презентация PowerPoint</vt:lpstr>
      <vt:lpstr>Презентация PowerPoint</vt:lpstr>
      <vt:lpstr>Пальчиковые кинезиологические упражнения (гимнастика мозга)</vt:lpstr>
      <vt:lpstr>Упражнения для гармонизации полушарий мозга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</dc:title>
  <dc:creator>SPTB</dc:creator>
  <cp:lastModifiedBy>Sveta</cp:lastModifiedBy>
  <cp:revision>18</cp:revision>
  <dcterms:created xsi:type="dcterms:W3CDTF">2001-12-31T21:06:34Z</dcterms:created>
  <dcterms:modified xsi:type="dcterms:W3CDTF">2019-02-27T12:55:26Z</dcterms:modified>
</cp:coreProperties>
</file>